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9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4" r:id="rId19"/>
    <p:sldId id="275" r:id="rId20"/>
    <p:sldId id="276" r:id="rId21"/>
    <p:sldId id="28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5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7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6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2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0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5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7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E00FD-4B44-4353-B7C7-BF257FBC9F04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6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93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205720" cy="4506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947" y="4289961"/>
            <a:ext cx="2261267" cy="1542300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[P18]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(1)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- create</a:t>
            </a:r>
          </a:p>
        </p:txBody>
      </p:sp>
    </p:spTree>
    <p:extLst>
      <p:ext uri="{BB962C8B-B14F-4D97-AF65-F5344CB8AC3E}">
        <p14:creationId xmlns:p14="http://schemas.microsoft.com/office/powerpoint/2010/main" val="1769093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30" y="4271341"/>
            <a:ext cx="1905000" cy="120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45696"/>
            <a:ext cx="8440902" cy="3951340"/>
          </a:xfrm>
          <a:prstGeom prst="rect">
            <a:avLst/>
          </a:prstGeom>
        </p:spPr>
      </p:pic>
      <p:sp>
        <p:nvSpPr>
          <p:cNvPr id="11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delete</a:t>
            </a:r>
          </a:p>
        </p:txBody>
      </p:sp>
    </p:spTree>
    <p:extLst>
      <p:ext uri="{BB962C8B-B14F-4D97-AF65-F5344CB8AC3E}">
        <p14:creationId xmlns:p14="http://schemas.microsoft.com/office/powerpoint/2010/main" val="2358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4" y="3167813"/>
            <a:ext cx="1590675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25563"/>
            <a:ext cx="8661401" cy="4697830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drop</a:t>
            </a:r>
          </a:p>
        </p:txBody>
      </p:sp>
    </p:spTree>
    <p:extLst>
      <p:ext uri="{BB962C8B-B14F-4D97-AF65-F5344CB8AC3E}">
        <p14:creationId xmlns:p14="http://schemas.microsoft.com/office/powerpoint/2010/main" val="42176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90133"/>
            <a:ext cx="11021251" cy="4080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57" y="4391025"/>
            <a:ext cx="3438525" cy="2466975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[P20]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(3) - insert</a:t>
            </a:r>
          </a:p>
        </p:txBody>
      </p:sp>
    </p:spTree>
    <p:extLst>
      <p:ext uri="{BB962C8B-B14F-4D97-AF65-F5344CB8AC3E}">
        <p14:creationId xmlns:p14="http://schemas.microsoft.com/office/powerpoint/2010/main" val="309569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59" y="1168038"/>
            <a:ext cx="10091480" cy="568996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[P21]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(4) - select</a:t>
            </a:r>
          </a:p>
        </p:txBody>
      </p:sp>
    </p:spTree>
    <p:extLst>
      <p:ext uri="{BB962C8B-B14F-4D97-AF65-F5344CB8AC3E}">
        <p14:creationId xmlns:p14="http://schemas.microsoft.com/office/powerpoint/2010/main" val="218073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424004"/>
            <a:ext cx="8903280" cy="54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86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P23 -1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085475"/>
            <a:ext cx="9843526" cy="57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P23 -1 -&gt; </a:t>
            </a:r>
            <a:r>
              <a:rPr lang="ko-KR" altLang="en-US" dirty="0" smtClean="0"/>
              <a:t>데이터 내 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06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2, 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466" y="1191740"/>
            <a:ext cx="8398933" cy="51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21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2, 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308"/>
            <a:ext cx="1219200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66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[P5]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42" y="1739442"/>
            <a:ext cx="6477857" cy="4545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8423"/>
          <a:stretch/>
        </p:blipFill>
        <p:spPr>
          <a:xfrm>
            <a:off x="160867" y="1686391"/>
            <a:ext cx="5359392" cy="27363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4142" y="5016843"/>
            <a:ext cx="2391889" cy="32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867" y="1378614"/>
            <a:ext cx="535939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JDBC Connector </a:t>
            </a:r>
            <a:r>
              <a:rPr lang="ko-KR" altLang="en-US" sz="1400" dirty="0" smtClean="0"/>
              <a:t>다운받아 </a:t>
            </a:r>
            <a:r>
              <a:rPr lang="en-US" altLang="ko-KR" sz="1400" dirty="0" smtClean="0"/>
              <a:t>mysql-connector-XXX.jar </a:t>
            </a:r>
            <a:r>
              <a:rPr lang="ko-KR" altLang="en-US" sz="1400" dirty="0" smtClean="0"/>
              <a:t>파일 준비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14142" y="1378614"/>
            <a:ext cx="6451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외부 접속 하용을 위하여</a:t>
            </a:r>
            <a:endParaRPr lang="en-US" altLang="ko-KR" sz="1400" dirty="0" smtClean="0"/>
          </a:p>
          <a:p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mysql.conf.d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mysqld.cnf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파일의 </a:t>
            </a:r>
            <a:r>
              <a:rPr lang="en-US" altLang="ko-KR" sz="1400" dirty="0" smtClean="0"/>
              <a:t>bind-address </a:t>
            </a:r>
            <a:r>
              <a:rPr lang="ko-KR" altLang="en-US" sz="1400" dirty="0" smtClean="0"/>
              <a:t>내용을 주석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8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050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P23 –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559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970"/>
            <a:ext cx="10278533" cy="46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76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2000250"/>
            <a:ext cx="4543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67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87" y="8467"/>
            <a:ext cx="6575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P24-3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5972"/>
          <a:stretch/>
        </p:blipFill>
        <p:spPr>
          <a:xfrm>
            <a:off x="2963334" y="1158102"/>
            <a:ext cx="7806267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96" y="0"/>
            <a:ext cx="6206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P24-4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2209800" y="1513702"/>
            <a:ext cx="7772400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P24-4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38" y="0"/>
            <a:ext cx="5883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4" y="1571754"/>
            <a:ext cx="5225707" cy="21447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3" y="4263198"/>
            <a:ext cx="5225707" cy="2457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3257"/>
          <a:stretch/>
        </p:blipFill>
        <p:spPr>
          <a:xfrm>
            <a:off x="6266954" y="1790644"/>
            <a:ext cx="5225707" cy="2615806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[P6]</a:t>
            </a:r>
            <a:br>
              <a:rPr lang="en-US" altLang="ko-KR" sz="2800" dirty="0" smtClean="0"/>
            </a:br>
            <a:r>
              <a:rPr lang="en-US" altLang="ko-KR" sz="2800" dirty="0" smtClean="0"/>
              <a:t>root </a:t>
            </a:r>
            <a:r>
              <a:rPr lang="ko-KR" altLang="en-US" sz="2800" dirty="0" smtClean="0"/>
              <a:t>패스워드 설정</a:t>
            </a:r>
            <a:endParaRPr lang="en-US" altLang="ko-KR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2455" y="1263978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데이터베이스의 </a:t>
            </a:r>
            <a:r>
              <a:rPr lang="en-US" altLang="ko-KR" sz="1400" dirty="0" smtClean="0"/>
              <a:t>user</a:t>
            </a:r>
            <a:r>
              <a:rPr lang="ko-KR" altLang="en-US" sz="1400" dirty="0" smtClean="0"/>
              <a:t>테이블을 조회하여 계정 목록 확인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2454" y="3955421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존재하는 </a:t>
            </a:r>
            <a:r>
              <a:rPr lang="en-US" altLang="ko-KR" sz="1400" dirty="0" err="1" smtClean="0"/>
              <a:t>root@localhost</a:t>
            </a:r>
            <a:r>
              <a:rPr lang="ko-KR" altLang="en-US" sz="1400" dirty="0" smtClean="0"/>
              <a:t>계정의 비밀번호를 설정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46388" b="41017"/>
          <a:stretch/>
        </p:blipFill>
        <p:spPr>
          <a:xfrm>
            <a:off x="6266954" y="5187836"/>
            <a:ext cx="5225707" cy="7047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66953" y="1263978"/>
            <a:ext cx="522570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계정을 생성하여 모든 </a:t>
            </a:r>
            <a:r>
              <a:rPr lang="en-US" altLang="ko-KR" sz="1400" dirty="0" err="1" smtClean="0"/>
              <a:t>ip</a:t>
            </a:r>
            <a:r>
              <a:rPr lang="ko-KR" altLang="en-US" sz="1400" dirty="0" smtClean="0"/>
              <a:t>에 대해 로그인 가능한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계정을 생성하며 비밀번호 설정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66954" y="4880059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생성한 </a:t>
            </a:r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계정에 모든 권한 부여하고 확정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709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– 1, create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0" y="4953357"/>
            <a:ext cx="2066925" cy="1552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7162"/>
          <a:stretch/>
        </p:blipFill>
        <p:spPr>
          <a:xfrm>
            <a:off x="5189838" y="1769580"/>
            <a:ext cx="6796216" cy="49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2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– 1, drop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555"/>
          <a:stretch/>
        </p:blipFill>
        <p:spPr>
          <a:xfrm>
            <a:off x="2167466" y="2257854"/>
            <a:ext cx="7857067" cy="2240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65712"/>
            <a:ext cx="18573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57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- 2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33" y="1420738"/>
            <a:ext cx="6464300" cy="54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- 2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30" y="1443979"/>
            <a:ext cx="6190720" cy="4647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6250"/>
            <a:ext cx="12192000" cy="2601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53" y="2528255"/>
            <a:ext cx="29813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28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- 3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31" y="762000"/>
            <a:ext cx="451886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3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- 3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5" y="694795"/>
            <a:ext cx="47148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57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(1</a:t>
            </a:r>
            <a:r>
              <a:rPr lang="en-US" altLang="ko-KR" dirty="0" smtClean="0"/>
              <a:t>) - 3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79" y="1521883"/>
            <a:ext cx="74199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7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</a:t>
            </a:r>
            <a:r>
              <a:rPr lang="en-US" altLang="ko-KR" dirty="0" smtClean="0"/>
              <a:t>(2) - 1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1555512"/>
            <a:ext cx="9966325" cy="5302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9812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6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</a:t>
            </a:r>
            <a:r>
              <a:rPr lang="en-US" altLang="ko-KR" dirty="0" smtClean="0"/>
              <a:t>(2) - 2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10" y="1690688"/>
            <a:ext cx="8947440" cy="4957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182"/>
            <a:ext cx="28384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75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P25-</a:t>
            </a:r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Training </a:t>
            </a:r>
            <a:r>
              <a:rPr lang="en-US" altLang="ko-KR" dirty="0" smtClean="0"/>
              <a:t>(2) - 3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92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[P7]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22991" y="1517246"/>
            <a:ext cx="834601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클라이언트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윈도우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 서버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리눅스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원격 접속을 위한 </a:t>
            </a:r>
            <a:r>
              <a:rPr lang="ko-KR" altLang="en-US" sz="1400" dirty="0" err="1" smtClean="0"/>
              <a:t>포트포워딩</a:t>
            </a:r>
            <a:r>
              <a:rPr lang="ko-KR" altLang="en-US" sz="1400" dirty="0" smtClean="0"/>
              <a:t> 규칙 추가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mysql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3306</a:t>
            </a:r>
            <a:r>
              <a:rPr lang="ko-KR" altLang="en-US" sz="1400" dirty="0" smtClean="0"/>
              <a:t>이 기본 포트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2550"/>
          <a:stretch/>
        </p:blipFill>
        <p:spPr>
          <a:xfrm>
            <a:off x="1922991" y="2040466"/>
            <a:ext cx="8346016" cy="43147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70669" y="5214551"/>
            <a:ext cx="7484077" cy="266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5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P27 - 1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933" y="1422400"/>
            <a:ext cx="9143904" cy="51165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4382"/>
            <a:ext cx="2085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2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P27 - 1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275" y="1525474"/>
            <a:ext cx="10102164" cy="47626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4" y="5181600"/>
            <a:ext cx="18954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P27 - 2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385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57" y="1577868"/>
            <a:ext cx="8346016" cy="528013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[P8]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55257" y="1270091"/>
            <a:ext cx="834601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다운로드 해 준 </a:t>
            </a:r>
            <a:r>
              <a:rPr lang="en-US" altLang="ko-KR" sz="1400" dirty="0" smtClean="0"/>
              <a:t>mysql-connector-java-XXX.jar</a:t>
            </a:r>
            <a:r>
              <a:rPr lang="ko-KR" altLang="en-US" sz="1400" dirty="0" smtClean="0"/>
              <a:t>파일을 </a:t>
            </a:r>
            <a:r>
              <a:rPr lang="en-US" altLang="ko-KR" sz="1400" dirty="0" smtClean="0"/>
              <a:t>build path</a:t>
            </a:r>
            <a:r>
              <a:rPr lang="ko-KR" altLang="en-US" sz="1400" dirty="0" smtClean="0"/>
              <a:t>에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985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5" y="2476451"/>
            <a:ext cx="7515225" cy="398145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[P9]</a:t>
            </a:r>
            <a:br>
              <a:rPr lang="en-US" altLang="ko-KR" sz="2800" dirty="0" smtClean="0"/>
            </a:br>
            <a:r>
              <a:rPr lang="ko-KR" altLang="en-US" sz="2800" dirty="0" smtClean="0"/>
              <a:t>한글 처리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38386" y="1522344"/>
            <a:ext cx="7515225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 설정이 </a:t>
            </a:r>
            <a:r>
              <a:rPr lang="en-US" altLang="ko-KR" sz="1400" dirty="0" smtClean="0"/>
              <a:t>utf8mb4</a:t>
            </a:r>
            <a:r>
              <a:rPr lang="ko-KR" altLang="en-US" sz="1400" dirty="0" smtClean="0"/>
              <a:t>이므로 별도의 설정이 필요 없다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Latin</a:t>
            </a:r>
            <a:r>
              <a:rPr lang="ko-KR" altLang="en-US" sz="1400" dirty="0" smtClean="0"/>
              <a:t>일 경우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etc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mysql.conf.d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mysqld</a:t>
            </a:r>
            <a:r>
              <a:rPr lang="en-US" altLang="ko-KR" sz="1400" b="0" dirty="0" smtClean="0"/>
              <a:t>.</a:t>
            </a:r>
            <a:r>
              <a:rPr lang="ko-KR" altLang="en-US" sz="1400" b="0" dirty="0" smtClean="0"/>
              <a:t>출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파일에 </a:t>
            </a:r>
            <a:r>
              <a:rPr lang="en-US" altLang="ko-KR" sz="1400" b="0" dirty="0" smtClean="0"/>
              <a:t>“character-set-server=utf8”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테이블 </a:t>
            </a:r>
            <a:r>
              <a:rPr lang="en-US" altLang="ko-KR" sz="1400" dirty="0" smtClean="0"/>
              <a:t>create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“DEFAULT CAHRSET=utf8;” </a:t>
            </a:r>
            <a:r>
              <a:rPr lang="ko-KR" altLang="en-US" sz="1400" dirty="0" smtClean="0"/>
              <a:t>설정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905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0" y="1152525"/>
            <a:ext cx="8467725" cy="570547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통신을 통한 </a:t>
            </a:r>
            <a:r>
              <a:rPr lang="en-US" altLang="ko-KR" sz="2000" dirty="0" smtClean="0"/>
              <a:t>TCP/IP </a:t>
            </a:r>
            <a:r>
              <a:rPr lang="ko-KR" altLang="en-US" sz="2000" dirty="0" smtClean="0"/>
              <a:t>연결 </a:t>
            </a:r>
            <a:r>
              <a:rPr lang="en-US" altLang="ko-KR" sz="2000" dirty="0" smtClean="0"/>
              <a:t>=&gt; </a:t>
            </a:r>
            <a:r>
              <a:rPr lang="ko-KR" altLang="en-US" sz="2000" dirty="0" err="1" smtClean="0"/>
              <a:t>포트포워딩이</a:t>
            </a:r>
            <a:r>
              <a:rPr lang="ko-KR" altLang="en-US" sz="2000" dirty="0" smtClean="0"/>
              <a:t> 필요 없다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9182" y="2180960"/>
            <a:ext cx="29226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</a:t>
            </a:r>
            <a:r>
              <a:rPr lang="en-US" altLang="ko-KR" sz="1400" dirty="0" err="1" smtClean="0"/>
              <a:t>ssh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TCP/IP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569095" y="2603497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ssh</a:t>
            </a:r>
            <a:r>
              <a:rPr lang="ko-KR" altLang="en-US" sz="1100" dirty="0" smtClean="0"/>
              <a:t>의 포트 번호 입력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8569095" y="3131428"/>
            <a:ext cx="177763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VM</a:t>
            </a:r>
            <a:r>
              <a:rPr lang="ko-KR" altLang="en-US" sz="1400" dirty="0" smtClean="0"/>
              <a:t>의 계정 이름과</a:t>
            </a:r>
            <a:endParaRPr lang="en-US" altLang="ko-KR" sz="1400" dirty="0" smtClean="0"/>
          </a:p>
          <a:p>
            <a:r>
              <a:rPr lang="ko-KR" altLang="en-US" sz="1400" dirty="0" smtClean="0"/>
              <a:t>비밀번호 입력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14678" y="4771575"/>
            <a:ext cx="24098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586681" y="2180960"/>
            <a:ext cx="617014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10928" y="2775129"/>
            <a:ext cx="5558167" cy="28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65348" y="3090354"/>
            <a:ext cx="5603748" cy="589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38341" y="4707902"/>
            <a:ext cx="5276337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78508" y="4341846"/>
            <a:ext cx="3475291" cy="2539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서버의 </a:t>
            </a:r>
            <a:r>
              <a:rPr lang="en-US" altLang="ko-KR" sz="1050" dirty="0" err="1" smtClean="0"/>
              <a:t>mysql</a:t>
            </a:r>
            <a:r>
              <a:rPr lang="ko-KR" altLang="en-US" sz="1050" dirty="0" smtClean="0"/>
              <a:t>에 할당된 </a:t>
            </a:r>
            <a:r>
              <a:rPr lang="en-US" altLang="ko-KR" sz="1050" dirty="0" smtClean="0"/>
              <a:t>port </a:t>
            </a:r>
            <a:r>
              <a:rPr lang="ko-KR" altLang="en-US" sz="1050" dirty="0" smtClean="0"/>
              <a:t>번호 입력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기본값 </a:t>
            </a:r>
            <a:r>
              <a:rPr lang="en-US" altLang="ko-KR" sz="1050" dirty="0" smtClean="0"/>
              <a:t>3306)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8406041" y="3870307"/>
            <a:ext cx="2575308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Ssh</a:t>
            </a:r>
            <a:r>
              <a:rPr lang="ko-KR" altLang="en-US" sz="1050" dirty="0" smtClean="0"/>
              <a:t>통신을 통하여 서버 </a:t>
            </a:r>
            <a:r>
              <a:rPr lang="en-US" altLang="ko-KR" sz="1050" dirty="0" smtClean="0"/>
              <a:t>PC</a:t>
            </a:r>
            <a:r>
              <a:rPr lang="ko-KR" altLang="en-US" sz="1050" dirty="0" smtClean="0"/>
              <a:t>에 들어간 후 이므로 </a:t>
            </a:r>
            <a:r>
              <a:rPr lang="en-US" altLang="ko-KR" sz="1050" dirty="0" smtClean="0"/>
              <a:t>localhost</a:t>
            </a:r>
            <a:r>
              <a:rPr lang="ko-KR" altLang="en-US" sz="1050" dirty="0" smtClean="0"/>
              <a:t>인 </a:t>
            </a:r>
            <a:r>
              <a:rPr lang="en-US" altLang="ko-KR" sz="1050" dirty="0" smtClean="0"/>
              <a:t>127.0.0.1 </a:t>
            </a:r>
            <a:r>
              <a:rPr lang="ko-KR" altLang="en-US" sz="1050" dirty="0" smtClean="0"/>
              <a:t>유지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3659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6" y="1209675"/>
            <a:ext cx="8429625" cy="564832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 없이 </a:t>
            </a:r>
            <a:r>
              <a:rPr lang="en-US" altLang="ko-KR" sz="2000" dirty="0" smtClean="0"/>
              <a:t>TCP/IP </a:t>
            </a:r>
            <a:r>
              <a:rPr lang="ko-KR" altLang="en-US" sz="2000" dirty="0"/>
              <a:t>연결 </a:t>
            </a:r>
            <a:r>
              <a:rPr lang="en-US" altLang="ko-KR" sz="2000" dirty="0"/>
              <a:t>=&gt; </a:t>
            </a:r>
            <a:r>
              <a:rPr lang="ko-KR" altLang="en-US" sz="2000" dirty="0" err="1"/>
              <a:t>포트포워딩이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849181" y="2180960"/>
            <a:ext cx="2504618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기본</a:t>
            </a:r>
            <a:r>
              <a:rPr lang="en-US" altLang="ko-KR" sz="1400" dirty="0" smtClean="0"/>
              <a:t>(TCP/IP)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43236" y="2701913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mysql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포트 번호 입력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8643236" y="3236747"/>
            <a:ext cx="26119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438401" y="2180960"/>
            <a:ext cx="631842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50292" y="2775129"/>
            <a:ext cx="5718803" cy="37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50292" y="3146815"/>
            <a:ext cx="5718803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612582" cy="4835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94" y="4380024"/>
            <a:ext cx="2057400" cy="1781175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[P17]</a:t>
            </a:r>
            <a:br>
              <a:rPr lang="en-US" altLang="ko-KR" sz="2800" dirty="0" smtClean="0"/>
            </a:br>
            <a:r>
              <a:rPr lang="en-US" altLang="ko-KR" sz="2800" dirty="0" smtClean="0"/>
              <a:t>JBDC </a:t>
            </a:r>
            <a:r>
              <a:rPr lang="ko-KR" altLang="en-US" sz="2800" dirty="0" smtClean="0"/>
              <a:t>기본 프로그램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35736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376</Words>
  <Application>Microsoft Office PowerPoint</Application>
  <PresentationFormat>와이드스크린</PresentationFormat>
  <Paragraphs>69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실습</vt:lpstr>
      <vt:lpstr>[P5] 데이터베이스 연결 전 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p22</vt:lpstr>
      <vt:lpstr>P23 -1</vt:lpstr>
      <vt:lpstr>P23 -1 -&gt; 데이터 내 ,</vt:lpstr>
      <vt:lpstr>P23 – 2, 3</vt:lpstr>
      <vt:lpstr>P23 – 2, 3</vt:lpstr>
      <vt:lpstr>P23 – 4</vt:lpstr>
      <vt:lpstr>P23 – 4</vt:lpstr>
      <vt:lpstr>P24-1</vt:lpstr>
      <vt:lpstr>P24-1</vt:lpstr>
      <vt:lpstr>P24-2</vt:lpstr>
      <vt:lpstr>P24-2</vt:lpstr>
      <vt:lpstr>P24-3</vt:lpstr>
      <vt:lpstr>P24-3</vt:lpstr>
      <vt:lpstr>P24-4</vt:lpstr>
      <vt:lpstr>P24-4</vt:lpstr>
      <vt:lpstr>P25-Basic Training (1) – 1, create</vt:lpstr>
      <vt:lpstr>P25-Basic Training (1) – 1, drop</vt:lpstr>
      <vt:lpstr>P25-Basic Training (1) - 2</vt:lpstr>
      <vt:lpstr>P25-Basic Training (1) - 2</vt:lpstr>
      <vt:lpstr>P25-Basic Training (1) - 3</vt:lpstr>
      <vt:lpstr>P25-Basic Training (1) - 3</vt:lpstr>
      <vt:lpstr>P25-Basic Training (1) - 3</vt:lpstr>
      <vt:lpstr>P25-Basic Training (2) - 1</vt:lpstr>
      <vt:lpstr>P25-Basic Training (2) - 2</vt:lpstr>
      <vt:lpstr>P25-Basic Training (2) - 3</vt:lpstr>
      <vt:lpstr>P27 - 1</vt:lpstr>
      <vt:lpstr>P27 - 1</vt:lpstr>
      <vt:lpstr>P27 - 2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100</cp:revision>
  <dcterms:created xsi:type="dcterms:W3CDTF">2022-05-09T04:28:13Z</dcterms:created>
  <dcterms:modified xsi:type="dcterms:W3CDTF">2022-05-10T11:49:03Z</dcterms:modified>
</cp:coreProperties>
</file>